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B7EB-DBB3-024D-AF77-C7F76FC37054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5515-3A45-3B4E-AB6B-03D713151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The following slides show photos of similar subjects, but one photo is more interesting than the 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Both of these photos are about classes within the school, but one is far more interesting than the other. Why?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Potential Answers: Angle at which the larger photo is taken, leading lines from the banners, the larger photo shows the EXPERIENCE of the class – someone doing something.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Both of these photos are about band, but one is far more interesting than the other. Why?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Potential answers: lighting in the larger photo, composition of the larger photo, the larger photo tells a story.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4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Both of these photos are about student life, but one is far more interesting than the other. Why?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Potential answers: the lighting in the larger photo, the interaction of the people, the composition, the larger photo tells a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0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libri" charset="0"/>
              </a:rPr>
              <a:t>Presenter: </a:t>
            </a:r>
            <a:r>
              <a:rPr lang="en-US" dirty="0">
                <a:latin typeface="Calibri" charset="0"/>
              </a:rPr>
              <a:t>have students discuss which photo would be best as a dominant photo and why.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Presenter: </a:t>
            </a:r>
            <a:r>
              <a:rPr lang="en-US" dirty="0">
                <a:latin typeface="Calibri" charset="0"/>
              </a:rPr>
              <a:t>have students discuss which photo would be best as a dominant photo and why. What photo would be best as a smaller supporting photo or a photo in a module?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01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Presenter: </a:t>
            </a:r>
            <a:r>
              <a:rPr lang="en-US" dirty="0">
                <a:latin typeface="Calibri" charset="0"/>
              </a:rPr>
              <a:t>have students discuss which photo is best and why.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Note that photos can be selected for various reasons. Sometimes a photo is chosen not because it is the best but because it captures someone who has not been covered much.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>
                <a:latin typeface="Calibri" charset="0"/>
              </a:rPr>
              <a:t>Presenter: </a:t>
            </a:r>
            <a:r>
              <a:rPr lang="en-US" dirty="0">
                <a:latin typeface="Calibri" charset="0"/>
              </a:rPr>
              <a:t>have students discuss which photo would be best as a dominant photo and why.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Note that the answer is not always clear. In this case the decision might be made based on the shape of the space available on the spread.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85515-3A45-3B4E-AB6B-03D713151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31981"/>
            <a:ext cx="7772400" cy="1573927"/>
          </a:xfrm>
        </p:spPr>
        <p:txBody>
          <a:bodyPr/>
          <a:lstStyle>
            <a:lvl1pPr algn="l">
              <a:defRPr>
                <a:solidFill>
                  <a:srgbClr val="04153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9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600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Step # – Name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99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accent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7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cap="all">
                <a:solidFill>
                  <a:schemeClr val="tx2"/>
                </a:solidFill>
                <a:latin typeface="+mj-lt"/>
                <a:cs typeface="Archer Semibold"/>
              </a:defRPr>
            </a:lvl1pPr>
          </a:lstStyle>
          <a:p>
            <a:r>
              <a:rPr lang="en-US" dirty="0"/>
              <a:t>Title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994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accent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accent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accent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accent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496916" y="6214442"/>
            <a:ext cx="6151088" cy="534627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 spc="600" baseline="0">
                <a:latin typeface="+mn-lt"/>
              </a:defRPr>
            </a:lvl1pPr>
          </a:lstStyle>
          <a:p>
            <a:pPr lvl="0"/>
            <a:r>
              <a:rPr lang="en-US" dirty="0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274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31981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79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>
                <a:solidFill>
                  <a:srgbClr val="FF0000"/>
                </a:solidFill>
                <a:latin typeface="Arial"/>
              </a:defRPr>
            </a:lvl1pPr>
          </a:lstStyle>
          <a:p>
            <a:r>
              <a:rPr lang="en-US" dirty="0"/>
              <a:t>Title of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994"/>
          </a:xfrm>
        </p:spPr>
        <p:txBody>
          <a:bodyPr/>
          <a:lstStyle>
            <a:lvl1pPr>
              <a:spcAft>
                <a:spcPts val="1200"/>
              </a:spcAft>
              <a:defRPr>
                <a:latin typeface="Arial"/>
                <a:cs typeface="Arial"/>
              </a:defRPr>
            </a:lvl1pPr>
            <a:lvl2pPr>
              <a:spcAft>
                <a:spcPts val="1200"/>
              </a:spcAft>
              <a:defRPr>
                <a:latin typeface="Arial"/>
                <a:cs typeface="Arial"/>
              </a:defRPr>
            </a:lvl2pPr>
            <a:lvl3pPr>
              <a:spcAft>
                <a:spcPts val="1200"/>
              </a:spcAft>
              <a:defRPr>
                <a:latin typeface="Arial"/>
                <a:cs typeface="Arial"/>
              </a:defRPr>
            </a:lvl3pPr>
            <a:lvl4pPr>
              <a:spcAft>
                <a:spcPts val="1200"/>
              </a:spcAft>
              <a:defRPr>
                <a:latin typeface="Arial"/>
                <a:cs typeface="Arial"/>
              </a:defRPr>
            </a:lvl4pPr>
            <a:lvl5pPr>
              <a:spcAft>
                <a:spcPts val="1200"/>
              </a:spcAft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67983" y="6214442"/>
            <a:ext cx="6656805" cy="396908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Placeholder Text</a:t>
            </a:r>
          </a:p>
        </p:txBody>
      </p:sp>
    </p:spTree>
    <p:extLst>
      <p:ext uri="{BB962C8B-B14F-4D97-AF65-F5344CB8AC3E}">
        <p14:creationId xmlns:p14="http://schemas.microsoft.com/office/powerpoint/2010/main" val="274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463F-198C-9240-9B46-946D3538A7AB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012B-7631-5848-8F72-1C1BBC16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4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49" r:id="rId4"/>
    <p:sldLayoutId id="214748365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 Selection</a:t>
            </a:r>
          </a:p>
        </p:txBody>
      </p:sp>
    </p:spTree>
    <p:extLst>
      <p:ext uri="{BB962C8B-B14F-4D97-AF65-F5344CB8AC3E}">
        <p14:creationId xmlns:p14="http://schemas.microsoft.com/office/powerpoint/2010/main" val="179370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Westlake High School [TX]</a:t>
            </a:r>
          </a:p>
        </p:txBody>
      </p:sp>
      <p:pic>
        <p:nvPicPr>
          <p:cNvPr id="5" name="Picture 3" descr="natashayog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14450"/>
            <a:ext cx="2895600" cy="1900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nnor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295400"/>
            <a:ext cx="3703637" cy="450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illilut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14700"/>
            <a:ext cx="2362200" cy="248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878263" y="2641600"/>
            <a:ext cx="3889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88263" y="5233988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78263" y="5218113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561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Self-critique your yearbook spreads to make sure you have selected the best </a:t>
            </a:r>
            <a:r>
              <a:rPr lang="en-US"/>
              <a:t>possible photos to </a:t>
            </a:r>
            <a:r>
              <a:rPr lang="en-US" dirty="0"/>
              <a:t>tell the story of the school and the people in it.</a:t>
            </a:r>
          </a:p>
        </p:txBody>
      </p:sp>
    </p:spTree>
    <p:extLst>
      <p:ext uri="{BB962C8B-B14F-4D97-AF65-F5344CB8AC3E}">
        <p14:creationId xmlns:p14="http://schemas.microsoft.com/office/powerpoint/2010/main" val="131196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our duty to take and select the best photos possible.</a:t>
            </a:r>
          </a:p>
          <a:p>
            <a:r>
              <a:rPr lang="en-US" dirty="0"/>
              <a:t>In the following slides, two photos about the same topic will be presented. Name the qualities that make the larger photo better.</a:t>
            </a:r>
          </a:p>
        </p:txBody>
      </p:sp>
    </p:spTree>
    <p:extLst>
      <p:ext uri="{BB962C8B-B14F-4D97-AF65-F5344CB8AC3E}">
        <p14:creationId xmlns:p14="http://schemas.microsoft.com/office/powerpoint/2010/main" val="394285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Photos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5" descr="there student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81188"/>
            <a:ext cx="2247900" cy="149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81188"/>
            <a:ext cx="5064125" cy="3376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 rot="16200000">
            <a:off x="6333332" y="3039268"/>
            <a:ext cx="419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>
                <a:latin typeface="Arial" charset="0"/>
                <a:cs typeface="Arial" charset="0"/>
              </a:rPr>
              <a:t>Brent </a:t>
            </a:r>
            <a:r>
              <a:rPr lang="en-US" sz="1000" dirty="0" err="1">
                <a:latin typeface="Arial" charset="0"/>
                <a:cs typeface="Arial" charset="0"/>
              </a:rPr>
              <a:t>Kyono</a:t>
            </a:r>
            <a:r>
              <a:rPr lang="en-US" sz="1000" dirty="0">
                <a:latin typeface="Arial" charset="0"/>
                <a:cs typeface="Arial" charset="0"/>
              </a:rPr>
              <a:t>, Leland High School [CA]</a:t>
            </a:r>
          </a:p>
        </p:txBody>
      </p:sp>
    </p:spTree>
    <p:extLst>
      <p:ext uri="{BB962C8B-B14F-4D97-AF65-F5344CB8AC3E}">
        <p14:creationId xmlns:p14="http://schemas.microsoft.com/office/powerpoint/2010/main" val="319045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Photos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 descr="there clu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766888"/>
            <a:ext cx="2171700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1752600"/>
            <a:ext cx="5286375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 rot="16200000">
            <a:off x="6905625" y="3533775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  <a:cs typeface="Arial" charset="0"/>
              </a:rPr>
              <a:t>Logan-Rogersville High School</a:t>
            </a:r>
          </a:p>
          <a:p>
            <a:pPr eaLnBrk="1" hangingPunct="1"/>
            <a:endParaRPr lang="en-US" sz="10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4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Engaging Photos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here student lif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13000" cy="180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1905000"/>
            <a:ext cx="50292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 rot="16200000">
            <a:off x="6966744" y="3610769"/>
            <a:ext cx="3048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  <a:cs typeface="Arial" charset="0"/>
              </a:rPr>
              <a:t>Trevor Munch, Ward Melville High School [NY]</a:t>
            </a:r>
          </a:p>
        </p:txBody>
      </p:sp>
    </p:spTree>
    <p:extLst>
      <p:ext uri="{BB962C8B-B14F-4D97-AF65-F5344CB8AC3E}">
        <p14:creationId xmlns:p14="http://schemas.microsoft.com/office/powerpoint/2010/main" val="4585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see three photos on each of the following slides. </a:t>
            </a:r>
          </a:p>
          <a:p>
            <a:pPr lvl="1"/>
            <a:r>
              <a:rPr lang="en-US" dirty="0"/>
              <a:t>Discuss which photo would be the best as a dominant photo and why.</a:t>
            </a:r>
          </a:p>
        </p:txBody>
      </p:sp>
    </p:spTree>
    <p:extLst>
      <p:ext uri="{BB962C8B-B14F-4D97-AF65-F5344CB8AC3E}">
        <p14:creationId xmlns:p14="http://schemas.microsoft.com/office/powerpoint/2010/main" val="210133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Westlake High School [TX]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5" y="1245852"/>
            <a:ext cx="3109912" cy="2073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5" y="3441365"/>
            <a:ext cx="4451350" cy="2401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785170" y="2755565"/>
            <a:ext cx="38893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2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" y="1474452"/>
            <a:ext cx="2921000" cy="4379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08570" y="5292390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1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120257" y="5308265"/>
            <a:ext cx="3889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75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Westlake High School [TX]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376363"/>
            <a:ext cx="3206750" cy="21002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630613"/>
            <a:ext cx="3206750" cy="21383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65250"/>
            <a:ext cx="2938463" cy="4414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075113" y="5218113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26325" y="2914650"/>
            <a:ext cx="3889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427913" y="5221288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7374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Best?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Westlake High School [TX]</a:t>
            </a:r>
          </a:p>
        </p:txBody>
      </p:sp>
      <p:pic>
        <p:nvPicPr>
          <p:cNvPr id="5" name="Picture 8" descr="IMG_9113 ed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304840"/>
            <a:ext cx="1855787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G_9098 cro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3659102"/>
            <a:ext cx="3116262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6344balloonedit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304840"/>
            <a:ext cx="2887662" cy="448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157663" y="2987590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54863" y="5230727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57663" y="5230727"/>
            <a:ext cx="3889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  <a:sym typeface="Gill Sans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67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7-MS New Template">
  <a:themeElements>
    <a:clrScheme name="Custom 3">
      <a:dk1>
        <a:srgbClr val="BE9B64"/>
      </a:dk1>
      <a:lt1>
        <a:sysClr val="window" lastClr="FFFFFF"/>
      </a:lt1>
      <a:dk2>
        <a:srgbClr val="041531"/>
      </a:dk2>
      <a:lt2>
        <a:srgbClr val="EEECE1"/>
      </a:lt2>
      <a:accent1>
        <a:srgbClr val="4F81BD"/>
      </a:accent1>
      <a:accent2>
        <a:srgbClr val="0415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7-MS New Template</Template>
  <TotalTime>0</TotalTime>
  <Words>489</Words>
  <Application>Microsoft Office PowerPoint</Application>
  <PresentationFormat>On-screen Show (4:3)</PresentationFormat>
  <Paragraphs>56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7-MS New Template</vt:lpstr>
      <vt:lpstr>Photo Selection</vt:lpstr>
      <vt:lpstr>Learn</vt:lpstr>
      <vt:lpstr>Engaging Photos</vt:lpstr>
      <vt:lpstr>Engaging Photos</vt:lpstr>
      <vt:lpstr>Engaging Photos</vt:lpstr>
      <vt:lpstr>Practice</vt:lpstr>
      <vt:lpstr>Which is Best?</vt:lpstr>
      <vt:lpstr>Which is Best?</vt:lpstr>
      <vt:lpstr>Which is Best?</vt:lpstr>
      <vt:lpstr>Which is Best?</vt:lpstr>
      <vt:lpstr>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2022-05-10T20:07:06Z</dcterms:created>
  <dcterms:modified xsi:type="dcterms:W3CDTF">2022-05-10T20:07:14Z</dcterms:modified>
</cp:coreProperties>
</file>